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лавен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лавие и вертикален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но заглавие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лавие и съдържание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лавка на секция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е съдържания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амо заглавие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разе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ъдържание с надпис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артина с надпис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-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055166" y="1075424"/>
            <a:ext cx="7555328" cy="5847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Предвид промените в законодателството през годините, ИА ГИТ предоставя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bg-BG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ЛЕГЕНДА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 някои изменени нормативни актове и въведени нови термини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Химични вещества и </a:t>
            </a: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препарати</a:t>
            </a: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има промяна в законодателството /т. 2/ като „</a:t>
            </a: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препарати“</a:t>
            </a: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са замени със </a:t>
            </a: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„смеси“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Закон за защита от вредното въздействие на химичните вещества и препарати</a:t>
            </a: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(ЗЗВВХВП) e променен – „Закон за защита от вредното въздействие на химичните вещества и смеси“ от 2010 г.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➢"/>
            </a:pPr>
            <a:r>
              <a:rPr b="0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Наредба №2 от 1987 г. за противопожарните строително-технически норми е отменена и сега действаща е Наредба № Iз-1971 за строително –техническите норми за осигуряване на безопасност при пожар</a:t>
            </a: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-BG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-BG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605307" y="631064"/>
            <a:ext cx="13834788" cy="45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" y="169863"/>
            <a:ext cx="3554413" cy="5024437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3962399" y="169974"/>
            <a:ext cx="8004313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bg-BG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ПОЛЕЗНО РЪКОВОДСТВО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Изготвено от Министерството на околната среда и водите за складиране на химични вещества и препарати.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113182" y="5284061"/>
            <a:ext cx="10853530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Информация за опасностите </a:t>
            </a:r>
            <a:r>
              <a:rPr b="1"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 фрази</a:t>
            </a: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и съветите за безопасност </a:t>
            </a:r>
            <a:r>
              <a:rPr b="1"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 фрази</a:t>
            </a: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имат промяна, заменени са със съответно </a:t>
            </a:r>
            <a:r>
              <a:rPr b="1"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предупреждение за опасност и  </a:t>
            </a:r>
            <a:r>
              <a:rPr b="1"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–препоръка за безопасност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bg-BG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Наредба № I-209 от 22 ноември 2004 г. за правилата и нормите за пожарна и аварийна безопасност  на обектите в експлоатация е отменена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тема">
  <a:themeElements>
    <a:clrScheme name="О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